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65" r:id="rId14"/>
    <p:sldId id="274" r:id="rId15"/>
    <p:sldId id="275" r:id="rId16"/>
    <p:sldId id="276" r:id="rId17"/>
    <p:sldId id="277" r:id="rId18"/>
    <p:sldId id="258" r:id="rId19"/>
    <p:sldId id="271" r:id="rId20"/>
    <p:sldId id="272" r:id="rId21"/>
    <p:sldId id="273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1478" y="-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EE16-0954-4B57-8939-B2E3A0301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372FD-A93E-455F-B02B-CF34087CB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B13DF-1A0D-4CB0-9903-74A4973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16127-1E10-4F2C-898F-619FBAE1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E9904-A813-4C4A-9594-C3CE388E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9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591F4-E1F8-44CF-AA1D-9E04EB9B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1DEE5-37EE-4FC7-985F-4DB8894E1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9EBBD-14E2-47A0-B8A2-6CE5CD36E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4B43B-E87D-4254-AFED-75016347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5F157-5E66-4DDE-B330-881522115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06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D84E3C-8B10-48C3-A713-581DA0EDA2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052B57-046E-49D9-995C-ADFACFDD0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54BB9-96C9-4FF4-AF0B-BBD3C259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7D4F7-B47B-42D1-9283-B0CDD48E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A71F8-5F59-4FAD-9EEA-D1ABC208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B837-B20F-492C-A362-0848DD69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A79DB-704A-4880-B9DB-1897FE240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2C291-0829-4BE6-ABC8-46CE2A5C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8EC0B-46EB-4976-9D0E-87706630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7D6CD-7ECF-44B4-A86C-FB9DA00D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0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27D9-AB0F-44B5-B460-2D9263D2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C23DA-07B6-4A81-AC19-750772EF3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5639F-4153-4059-A3F4-4F32724A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9A05A-5CAA-40DC-B827-E194620E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41480-D681-4D66-A7F7-F873C04D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9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60D10-7358-4E10-AD30-703EF69E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AFADC-1FB9-467E-9C1B-B6028AAEA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33DB4-93E8-4A11-BA1E-D11DA098A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7460E-4EE4-4C26-B818-D1091056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F13F5-247E-44D5-9AD0-76FC3008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1A67B-91D5-44B6-82FD-29962BF3A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900D-5712-432A-B42D-AA656CCB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3AED8-8B77-4C55-953A-C0B00D34B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1BE8D-0871-405E-8746-5F590E434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3ACC41-816C-4A32-B491-7F7913C7A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09219-8389-4B48-B69C-637377B3C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C65753-355E-4C75-818D-4D7D6897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DDD46-3C05-4471-8112-2D7F5DD3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C9FBE0-B217-45A7-965A-3F79B92B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2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5D55-737F-4ACB-B307-B0229B66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07E00-B4C2-4328-A893-3CEA7EE0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398E3-78DF-45E3-A3F6-C035C537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570C4-A9BD-469C-8E1C-BB345189C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7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26AC9-BF0F-453A-A8AE-B1C0D72A5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A46E9-AFC2-40D2-B5DC-25ED522D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648B7-2D60-402C-BDA4-E0591BD4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9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A7189-043F-4761-8B4A-815A0213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BC8E-AB7B-464A-AACD-BAEA076DC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7A566-E402-4BC1-AEDF-91B0D3F70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FFC14-389A-4827-B668-F786B8B1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8C075-D395-407A-844B-65251576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6EAF4-7714-47C8-8342-DF459CD7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4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1DCEC-71E3-4D52-B8A0-8E396044A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63C8FA-9434-430F-92BF-BBA5987EDA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1F548-6A7C-429D-B1E1-6CB247BCB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0542E-B26B-4175-85AC-7812C8B7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1F95F-455F-4170-96C5-ABEEF8CC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C973A-0E0B-4A4C-A563-6665881B4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9FFAA-2C29-4356-9FC0-B4752BC2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AC8EC-CE3D-4AF4-BFAD-7EAB583E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88D24-8D9A-4B8F-B6F7-2798D5999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E1A6C-6840-4D90-A3CD-3423F7830912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94AB6-C2D5-497C-B807-1D9109C99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0CBA8-0AA4-491D-AD90-01DBA4462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ACC45-96C2-4EF2-BC10-C64B693E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0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reen plants&#10;&#10;Description automatically generated">
            <a:extLst>
              <a:ext uri="{FF2B5EF4-FFF2-40B4-BE49-F238E27FC236}">
                <a16:creationId xmlns:a16="http://schemas.microsoft.com/office/drawing/2014/main" id="{3A4C9C03-C669-4BED-98D8-AF451476D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420" y="-7619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DCA892-9C4C-4E68-A794-2737A0F329F1}"/>
              </a:ext>
            </a:extLst>
          </p:cNvPr>
          <p:cNvSpPr txBox="1"/>
          <p:nvPr/>
        </p:nvSpPr>
        <p:spPr>
          <a:xfrm>
            <a:off x="175260" y="152401"/>
            <a:ext cx="1303020" cy="10363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Chickweed 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4127094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88B14A6F-ACB6-488D-BAD5-B4B7640450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68A512-F732-4E7D-9FD0-66FEA8FCAFB3}"/>
              </a:ext>
            </a:extLst>
          </p:cNvPr>
          <p:cNvSpPr txBox="1"/>
          <p:nvPr/>
        </p:nvSpPr>
        <p:spPr>
          <a:xfrm>
            <a:off x="685800" y="59436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Purple Coneflower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268208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plant&#10;&#10;Description automatically generated">
            <a:extLst>
              <a:ext uri="{FF2B5EF4-FFF2-40B4-BE49-F238E27FC236}">
                <a16:creationId xmlns:a16="http://schemas.microsoft.com/office/drawing/2014/main" id="{A2B79006-74F9-49D6-926C-78BA74AD1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1918C-08BB-4264-9F21-59FECF070F94}"/>
              </a:ext>
            </a:extLst>
          </p:cNvPr>
          <p:cNvSpPr txBox="1"/>
          <p:nvPr/>
        </p:nvSpPr>
        <p:spPr>
          <a:xfrm>
            <a:off x="685800" y="59436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Buttonbush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3398651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D9648DA-420A-4EE7-9C7E-79649D634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74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11852-9FED-422F-B0FA-16E8226DC4EE}"/>
              </a:ext>
            </a:extLst>
          </p:cNvPr>
          <p:cNvSpPr txBox="1"/>
          <p:nvPr/>
        </p:nvSpPr>
        <p:spPr>
          <a:xfrm>
            <a:off x="251460" y="15240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Indian </a:t>
            </a:r>
            <a:r>
              <a:rPr lang="en-US" sz="1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Blanketflower</a:t>
            </a:r>
            <a:endParaRPr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218495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nana tree&#10;&#10;Description automatically generated">
            <a:extLst>
              <a:ext uri="{FF2B5EF4-FFF2-40B4-BE49-F238E27FC236}">
                <a16:creationId xmlns:a16="http://schemas.microsoft.com/office/drawing/2014/main" id="{606C56FF-99AD-4C40-85D1-BAE6DE7DF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" b="135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B67245-21CB-4046-A1C4-396EFBB7B245}"/>
              </a:ext>
            </a:extLst>
          </p:cNvPr>
          <p:cNvSpPr txBox="1"/>
          <p:nvPr/>
        </p:nvSpPr>
        <p:spPr>
          <a:xfrm>
            <a:off x="251460" y="15240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False Solomon’s Seal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235937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FE0F5882-346C-4955-B929-140AE4540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" b="129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03C4D-278B-4A48-98B3-90C66C77608A}"/>
              </a:ext>
            </a:extLst>
          </p:cNvPr>
          <p:cNvSpPr txBox="1"/>
          <p:nvPr/>
        </p:nvSpPr>
        <p:spPr>
          <a:xfrm>
            <a:off x="251460" y="15240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Butterfly Weed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2380183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 garden&#10;&#10;Description automatically generated">
            <a:extLst>
              <a:ext uri="{FF2B5EF4-FFF2-40B4-BE49-F238E27FC236}">
                <a16:creationId xmlns:a16="http://schemas.microsoft.com/office/drawing/2014/main" id="{911123FF-1532-40C6-958F-0F4C865B1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b="171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AB535-E62E-4CED-9694-692A6787920D}"/>
              </a:ext>
            </a:extLst>
          </p:cNvPr>
          <p:cNvSpPr txBox="1"/>
          <p:nvPr/>
        </p:nvSpPr>
        <p:spPr>
          <a:xfrm>
            <a:off x="251460" y="15240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Common Violets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699929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ree pipevine plant image">
            <a:extLst>
              <a:ext uri="{FF2B5EF4-FFF2-40B4-BE49-F238E27FC236}">
                <a16:creationId xmlns:a16="http://schemas.microsoft.com/office/drawing/2014/main" id="{BCA013F9-935E-4183-B165-AD1893A5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3495"/>
            <a:ext cx="12321540" cy="924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701EC-0202-4E85-9EE1-7EC35810E082}"/>
              </a:ext>
            </a:extLst>
          </p:cNvPr>
          <p:cNvSpPr txBox="1"/>
          <p:nvPr/>
        </p:nvSpPr>
        <p:spPr>
          <a:xfrm>
            <a:off x="251460" y="15240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Pipevine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818814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flower on a plant&#10;&#10;Description automatically generated">
            <a:extLst>
              <a:ext uri="{FF2B5EF4-FFF2-40B4-BE49-F238E27FC236}">
                <a16:creationId xmlns:a16="http://schemas.microsoft.com/office/drawing/2014/main" id="{8854E1C7-3525-4477-8F1A-3ECE41C14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4202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3D35E9-00C0-4CF4-BE9A-E399D6B1646F}"/>
              </a:ext>
            </a:extLst>
          </p:cNvPr>
          <p:cNvSpPr txBox="1"/>
          <p:nvPr/>
        </p:nvSpPr>
        <p:spPr>
          <a:xfrm>
            <a:off x="251460" y="15240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Cardinal Flower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4090364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779924FD-F10E-4354-B6EC-23CFBEA3E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>
          <a:xfrm>
            <a:off x="0" y="121921"/>
            <a:ext cx="12192000" cy="6132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652AD2-8913-4460-B179-5DCD73ACD00E}"/>
              </a:ext>
            </a:extLst>
          </p:cNvPr>
          <p:cNvSpPr/>
          <p:nvPr/>
        </p:nvSpPr>
        <p:spPr>
          <a:xfrm>
            <a:off x="4985903" y="5632762"/>
            <a:ext cx="3104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Butterflies</a:t>
            </a:r>
          </a:p>
        </p:txBody>
      </p:sp>
    </p:spTree>
    <p:extLst>
      <p:ext uri="{BB962C8B-B14F-4D97-AF65-F5344CB8AC3E}">
        <p14:creationId xmlns:p14="http://schemas.microsoft.com/office/powerpoint/2010/main" val="864570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E2190714-9713-448D-8C24-7EB7AE4E5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" r="1" b="1264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1D47F-5A57-41DD-800A-06082B37F36B}"/>
              </a:ext>
            </a:extLst>
          </p:cNvPr>
          <p:cNvSpPr/>
          <p:nvPr/>
        </p:nvSpPr>
        <p:spPr>
          <a:xfrm>
            <a:off x="6816661" y="5433913"/>
            <a:ext cx="4498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Carpenter Bees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842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10B602A8-13EE-4BEC-88A3-E560BEB44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C75837-A249-472F-9AAE-C848B4E2773F}"/>
              </a:ext>
            </a:extLst>
          </p:cNvPr>
          <p:cNvSpPr txBox="1"/>
          <p:nvPr/>
        </p:nvSpPr>
        <p:spPr>
          <a:xfrm>
            <a:off x="175260" y="15240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Little Leaf Sensitive Briar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1648751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521B3524-97A8-43E8-9B05-7ADC2F3E8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2" r="1" b="748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4829BF-37CC-497D-8F62-98DF3B47AF6B}"/>
              </a:ext>
            </a:extLst>
          </p:cNvPr>
          <p:cNvSpPr/>
          <p:nvPr/>
        </p:nvSpPr>
        <p:spPr>
          <a:xfrm>
            <a:off x="7375115" y="5433913"/>
            <a:ext cx="3382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Sweat Bees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1459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A6B52BA-2C0B-406B-ABE7-949C97304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0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B12F5C-BA96-47CF-B870-B6F400AE4BFC}"/>
              </a:ext>
            </a:extLst>
          </p:cNvPr>
          <p:cNvSpPr/>
          <p:nvPr/>
        </p:nvSpPr>
        <p:spPr>
          <a:xfrm>
            <a:off x="7939309" y="5433913"/>
            <a:ext cx="2253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Beetles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4163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close up of a pizza&#10;&#10;Description automatically generated">
            <a:extLst>
              <a:ext uri="{FF2B5EF4-FFF2-40B4-BE49-F238E27FC236}">
                <a16:creationId xmlns:a16="http://schemas.microsoft.com/office/drawing/2014/main" id="{B714B358-7F09-4F9B-9611-D7A13A3E9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2" r="1" b="1269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D4A40F-9F80-42D2-A816-33C95138C2CB}"/>
              </a:ext>
            </a:extLst>
          </p:cNvPr>
          <p:cNvSpPr/>
          <p:nvPr/>
        </p:nvSpPr>
        <p:spPr>
          <a:xfrm>
            <a:off x="8061683" y="5433913"/>
            <a:ext cx="2008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Moths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9330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4FB729DB-7F96-4263-B890-2BF18AF40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5" r="1" b="784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2B38A2-604E-4A72-9261-62446C7D3A36}"/>
              </a:ext>
            </a:extLst>
          </p:cNvPr>
          <p:cNvSpPr/>
          <p:nvPr/>
        </p:nvSpPr>
        <p:spPr>
          <a:xfrm>
            <a:off x="8343009" y="5433913"/>
            <a:ext cx="144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1284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icture containing bird, animal, hummingbird, wall&#10;&#10;Description automatically generated">
            <a:extLst>
              <a:ext uri="{FF2B5EF4-FFF2-40B4-BE49-F238E27FC236}">
                <a16:creationId xmlns:a16="http://schemas.microsoft.com/office/drawing/2014/main" id="{374FD309-67BD-4311-A1F8-81D566456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8" r="1" b="307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11A684-96A4-43A4-BCA7-1C6EB7D0BC2C}"/>
              </a:ext>
            </a:extLst>
          </p:cNvPr>
          <p:cNvSpPr/>
          <p:nvPr/>
        </p:nvSpPr>
        <p:spPr>
          <a:xfrm>
            <a:off x="6904254" y="5433913"/>
            <a:ext cx="432374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Hummingbirds</a:t>
            </a:r>
          </a:p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Photo credit: Todd Schneider-GA DNR</a:t>
            </a:r>
          </a:p>
        </p:txBody>
      </p:sp>
    </p:spTree>
    <p:extLst>
      <p:ext uri="{BB962C8B-B14F-4D97-AF65-F5344CB8AC3E}">
        <p14:creationId xmlns:p14="http://schemas.microsoft.com/office/powerpoint/2010/main" val="177659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8EB259D7-1ADC-41A8-95C9-CB4B2C720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124233-361F-457F-9625-555C432901A7}"/>
              </a:ext>
            </a:extLst>
          </p:cNvPr>
          <p:cNvSpPr txBox="1"/>
          <p:nvPr/>
        </p:nvSpPr>
        <p:spPr>
          <a:xfrm>
            <a:off x="350520" y="16002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Flame Azalea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2073409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flower with green leaves&#10;&#10;Description automatically generated">
            <a:extLst>
              <a:ext uri="{FF2B5EF4-FFF2-40B4-BE49-F238E27FC236}">
                <a16:creationId xmlns:a16="http://schemas.microsoft.com/office/drawing/2014/main" id="{F3F96656-B503-4006-B543-87FBE6BC3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8" b="134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430D75-0A0A-45B8-9ED6-893C7D5BD416}"/>
              </a:ext>
            </a:extLst>
          </p:cNvPr>
          <p:cNvSpPr txBox="1"/>
          <p:nvPr/>
        </p:nvSpPr>
        <p:spPr>
          <a:xfrm>
            <a:off x="350520" y="16002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Sweetshrub</a:t>
            </a:r>
            <a:endParaRPr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2023610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ink flowers on a tree&#10;&#10;Description automatically generated">
            <a:extLst>
              <a:ext uri="{FF2B5EF4-FFF2-40B4-BE49-F238E27FC236}">
                <a16:creationId xmlns:a16="http://schemas.microsoft.com/office/drawing/2014/main" id="{9F016F6F-B5E8-4CB3-8DA1-6ECD219F5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8" b="156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378B45-6A23-4791-994E-3C6EC54F0149}"/>
              </a:ext>
            </a:extLst>
          </p:cNvPr>
          <p:cNvSpPr txBox="1"/>
          <p:nvPr/>
        </p:nvSpPr>
        <p:spPr>
          <a:xfrm>
            <a:off x="251460" y="15240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Redbud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349752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 garden&#10;&#10;Description automatically generated">
            <a:extLst>
              <a:ext uri="{FF2B5EF4-FFF2-40B4-BE49-F238E27FC236}">
                <a16:creationId xmlns:a16="http://schemas.microsoft.com/office/drawing/2014/main" id="{33BC0DE5-4802-42FE-81ED-E8B8598E5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2" b="227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65F4E-ABDF-4D77-B4A1-6E6AF7808C51}"/>
              </a:ext>
            </a:extLst>
          </p:cNvPr>
          <p:cNvSpPr txBox="1"/>
          <p:nvPr/>
        </p:nvSpPr>
        <p:spPr>
          <a:xfrm>
            <a:off x="350520" y="16002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Trout lily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3270749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C5CA5E63-85D4-4722-9929-8DF47494A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ED2ED-8713-4E56-AB62-903BB8E25EB7}"/>
              </a:ext>
            </a:extLst>
          </p:cNvPr>
          <p:cNvSpPr txBox="1"/>
          <p:nvPr/>
        </p:nvSpPr>
        <p:spPr>
          <a:xfrm>
            <a:off x="251460" y="15240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Squawroot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3954360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Description automatically generated">
            <a:extLst>
              <a:ext uri="{FF2B5EF4-FFF2-40B4-BE49-F238E27FC236}">
                <a16:creationId xmlns:a16="http://schemas.microsoft.com/office/drawing/2014/main" id="{1555E8C2-C993-4208-9BEF-17A780B12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r="-1" b="500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D768C3-54FB-4963-989A-9F32F1BFF2E5}"/>
              </a:ext>
            </a:extLst>
          </p:cNvPr>
          <p:cNvSpPr txBox="1"/>
          <p:nvPr/>
        </p:nvSpPr>
        <p:spPr>
          <a:xfrm>
            <a:off x="640080" y="662941"/>
            <a:ext cx="163068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Heartleaf Foamflower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133540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FC279FD8-41F4-4005-9E7F-3AA7D78C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" b="146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1EC20C-1337-4756-8CDE-E7AA3CA330C5}"/>
              </a:ext>
            </a:extLst>
          </p:cNvPr>
          <p:cNvSpPr txBox="1"/>
          <p:nvPr/>
        </p:nvSpPr>
        <p:spPr>
          <a:xfrm>
            <a:off x="525780" y="457201"/>
            <a:ext cx="1714500" cy="130301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Passionflower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 by: DNR Staff</a:t>
            </a:r>
          </a:p>
        </p:txBody>
      </p:sp>
    </p:spTree>
    <p:extLst>
      <p:ext uri="{BB962C8B-B14F-4D97-AF65-F5344CB8AC3E}">
        <p14:creationId xmlns:p14="http://schemas.microsoft.com/office/powerpoint/2010/main" val="1824862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130</Words>
  <Application>Microsoft Office PowerPoint</Application>
  <PresentationFormat>Widescreen</PresentationFormat>
  <Paragraphs>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Barrow, Amber</dc:creator>
  <cp:lastModifiedBy>Barrow, Amber</cp:lastModifiedBy>
  <cp:revision>2</cp:revision>
  <dcterms:created xsi:type="dcterms:W3CDTF">2019-08-08T13:22:20Z</dcterms:created>
  <dcterms:modified xsi:type="dcterms:W3CDTF">2019-08-08T13:39:22Z</dcterms:modified>
</cp:coreProperties>
</file>